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0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7C2F63A-7F85-4C91-BB85-8757D9637A8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18D4EB-979A-4E86-BDCE-E2B5D200A3A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F38C86-C115-4D7F-8D2C-BB727CB243F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EF7557-DA49-4238-AAE8-604986FF3F2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07408244-817C-42A1-9312-F80E89DCA7DF}" type="slidenum">
              <a:t>‹Nr.›</a:t>
            </a:fld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49091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19DA872-B829-491A-9F3E-7037EA274AFA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C8BDB89E-19C2-4774-A078-131E37D330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6280" y="812880"/>
            <a:ext cx="5343480" cy="400679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izenplatzhalter 3">
            <a:extLst>
              <a:ext uri="{FF2B5EF4-FFF2-40B4-BE49-F238E27FC236}">
                <a16:creationId xmlns:a16="http://schemas.microsoft.com/office/drawing/2014/main" id="{8BDA6842-E86A-4D8B-AE74-DEBBDA5D73F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DE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88E7E4BE-3D66-4466-B29A-7B17BF30D68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9600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8BB3B64-DBA4-4CCE-84F6-EBE6E3457AC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7880" y="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A92E1DB4-02B0-4762-A38F-BFF880636C5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6680"/>
            <a:ext cx="3279600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E10B5D9-54C5-4E5E-956E-0C862FBEC5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7880" y="1015668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3BE1D723-80B2-4B94-9B3E-05AE7A76DA13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91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de-DE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70C6DCF2-2C57-4A6E-8ACA-8E4C5067F0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9C08C366-F789-4019-9666-4CBF5EDF2BF6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4384C50-4CE6-46FA-B6C7-2DB24E7EFC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494894F-4D6E-476D-A98A-893CA77774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DA4D486F-6AB5-422D-85AC-87BE887E1CB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63DA95DD-63A7-4BD5-8CD5-0C3D411046BA}" type="slidenum">
              <a:t>10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FC9086D-9006-4D44-9788-FEE9435E62B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C30F58F-6C75-4DFD-A7C8-95FFD936B8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F1FE4CE5-BBC0-4012-BCE7-77BADDCEE27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8ECF58AC-E2DD-4C4D-9EFE-32595A92EC3B}" type="slidenum">
              <a:t>11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A3691DA-0228-4B92-8F9F-541EEF1A56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F64BF03-7FC0-4343-A427-FFECA9A167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96E201EA-B3A7-4BE2-9513-05EE4EA69B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7C6AADE-A5CF-4F0E-B5B6-D6CBE852F0E6}" type="slidenum">
              <a:t>12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C8F50C4-BB20-4059-8E3D-3CC25BE1BB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0E33F87-3B18-4381-A865-70850BDA1AE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DB2458B1-7184-48ED-88F6-AA741BFDCA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EDB150A8-6A52-4082-8D20-5858F0812F77}" type="slidenum">
              <a:t>2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4AAA244-0BB9-4086-BCD0-C77F0E3EF07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345E3AD-C3D1-469D-BE7A-553BD4F2BC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E662B79C-CC7E-4CC6-BFA9-96E1F0EC46C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E6012891-597F-4B36-99B5-4BA71F2B2A5E}" type="slidenum">
              <a:t>3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0F0D9B6-6D62-46EE-9486-DB49E5FB07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106F992-36A0-4581-8160-7B641FB5E1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A675455B-DD08-45EE-832D-E8DA4C7F81B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CE4122E1-14E8-472A-BBFD-7452E59624FB}" type="slidenum">
              <a:t>4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B96DC80-4167-4846-9E95-8BB43BBC392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F1C1CA4-4FC5-4D9C-9FB7-83A4FD2266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3D0F8E7A-1709-4F89-A723-0FBBEC39FEC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53643E76-DA88-4D33-991A-8F5B8F91522C}" type="slidenum">
              <a:t>5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2CE88EA-87AE-4C62-BB71-96157645AF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1013CA6-8B9C-4A85-8185-BBBB260F296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7648DC2E-F32C-4627-8C06-75A3549DCEC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20196824-C3CE-4660-AC8A-9931D798E301}" type="slidenum">
              <a:t>6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D91B2B0-6DE3-4256-9BC1-9585FCB3782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5F183A8-2E78-4C66-A5FA-893CE9C105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F2E75690-8454-4B5C-90AB-558D37D7E4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F03A5D3A-7EB5-4E18-9FBE-C16BB59184E2}" type="slidenum">
              <a:t>7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118DE62-8FC2-4860-BBAF-A684D0754F6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396447E-867B-4EDA-8F7E-C91D82E6F44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645E85E0-CFD9-4DC5-BA5A-F8477D4F42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A3FF9453-7350-4389-AC02-8E12854155B6}" type="slidenum">
              <a:t>8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48D9CFB-A481-4F44-A227-F2EE60A49C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5CAABBD-3D62-4B60-8D04-B87A42F17E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54261BA1-F1F8-4250-AFF2-1EFCADB27D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B66DA747-72AF-47B4-8F67-456846152F2A}" type="slidenum">
              <a:t>9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0522956-D0A3-4932-8B0A-FC232C684D1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3E96A22-F72E-4F84-811C-3C0CCDCD9F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8360" cy="4811760"/>
          </a:xfrm>
        </p:spPr>
        <p:txBody>
          <a:bodyPr anchor="ctr" anchorCtr="0"/>
          <a:lstStyle/>
          <a:p>
            <a:endParaRPr lang="de-DE" kern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EAF55-B5F7-4E71-933F-AE4FB7743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4386E0-8B96-41E8-BBF1-51AEDBF7E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36470-8E09-45AC-B0AD-3236117E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F7C849-F6E7-4D72-8940-6DD58643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87E4E3-4F03-4C33-AE80-92D62CDD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0757E-FABE-4D21-8359-34C785EE89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35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22C28-039B-4BC5-995E-4B943E25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0B3CF0-9A8E-424D-B96A-F94EA3BDC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481299-4976-4859-87C2-0B2115A77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35E19E-3937-4913-BC5B-D23360BB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85D48-24EC-4D7E-AD8D-16BA7DED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80C540-4E10-4825-AE2F-A4FFC7FEB89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06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458348-AFA4-45CC-BA17-75D2C55B0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E5EB17-832B-4AC8-9B05-721D2A1D2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D43FB9-72C7-4204-9873-30796030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3C0F3D-1BE5-4773-A78E-77EC0FCE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47A17F-9C64-4B9A-8E44-96DD72D8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49F01B-ADEA-478E-BBD2-7AF18D97058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053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74760-9382-40A4-99A9-95C22F75A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3CBDDD-BDCF-4704-94C2-B6EFD0073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F9D793-FCFA-4DEA-83C3-30DCE6454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12690A-F066-4839-A37B-D5455919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89274-8A83-41A9-A840-CF9A1832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9C374B-72B7-48DD-A5B1-228C7318916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77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90381-F709-4C3D-B8DF-F4873FB5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53C50-84D5-4B12-AD62-AECCF7037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7FAC1C-EE9B-4D1E-857E-FE05C368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E7E2CD-FB12-4486-8B03-C17C3A72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E3A9A9-4E14-41AF-94A4-EED68CED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59202D-15E4-480C-B703-5EB5AA0A233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667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CF0BA-4275-4EAF-AC8B-8A696CE4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77C690-B6DE-48DA-9B4A-6EB51E585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E83A40-5B48-40DF-A147-9EE624AF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D7C7B4-A47E-46AC-A3B9-8D4DFCAF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18EB80-4944-41BC-AB2D-24D0DC76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AD409B-7043-4D6B-8AD5-96BFE40AA25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988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9665D-ACB4-4DC5-B772-ADB5D66E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E92410-480B-4F2D-9144-C62D53C4F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3990975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F7E570-8D92-43BB-A6F1-92E9C125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768475"/>
            <a:ext cx="3990975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7C68E2-7A41-496A-88DF-CF803642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D824A9-D84A-4BDD-A7BE-0F2D4314A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0C0E62-9D2F-481D-AF61-54202651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215170-B970-4645-B8CC-89B86EDEC79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993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5962CE-28F8-4A66-8490-4147F17E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43D8DE-956D-45D0-892A-82E7D7316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D69EAC-4855-4022-88DB-034E83FB0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D6EDC0-DC92-4AC8-8272-136ADCEE2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D43E7A-6530-4719-8B51-335484300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AC4DB12-88B1-4E14-BCA6-7B061B91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33095B-4D90-4150-B982-F2F7F1F8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4C7E14-284D-4D10-B60D-CD3269BD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F50E7E-68EF-4292-A288-4321ADDCF93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011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083B4-9222-4C0F-93A2-C71F2B238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3FF136-7CCF-4572-B6C1-F629A8E4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8BAC98-38A2-4F4F-98A8-5C437586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91228E-7287-4403-A1DB-C2896E3F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81F3AD-466D-4100-AFC2-1A2BCAC80F1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948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24914D-EAC9-4692-98D3-83D005EE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F523B4-173A-432D-AFAC-DA45793C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FF0ED2-CDF6-4D7E-8475-24209D4B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6180FC-C497-4A9D-B41F-A3E1755B9EF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89665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777AE-5A3C-4EA9-A05C-97E60B9D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FDE8A4-1DD4-4DA9-8D64-E88F3ED50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CC5C71-24B4-4879-8B95-F656534D7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A056C1-D54E-4662-8018-07AC6D0F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1BF7B5-1BF1-41C8-A615-E68BC423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B92D62-2037-479C-A838-D0F57316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77AEF2-D13E-4528-8523-45452E35E13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08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3CE86-4490-4272-BC59-D54BB6A0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FB4F4E-39A7-4990-B9B4-C750D2BD7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1B5ED8-DEE9-447E-BFA2-DF7FDED5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6E1BB0-1F2A-458D-AA49-BBD5B5969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E36D77-6026-4B55-9172-A9076CAD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0CB32B-16C2-49FE-B611-B5E6DF804DD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343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73C9B-A105-4D2F-B21B-B62EEFB6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202D26-CC2E-46AE-BB53-4AE8C2F6D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6C75CF-8492-4371-8730-E03627B21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123503-7B90-4EB8-A591-C01DB5C53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32C1E5-BC86-47EE-BFF2-B1DF5B49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FB733D-5A80-4BFA-979C-4EE75FB3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C73239-C8BC-4C35-BFAA-9E1E55974EB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457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EE68D-7665-4D6D-89B7-C1E20F02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E856CF-4CA8-411F-B87F-21330BEB3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51FBDC-7304-43E1-84C4-C93DB168A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D85891-2CAF-4C69-9CB7-687C487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1BC9-157F-47CE-957F-5B142727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5A6F2E-1C49-4C5F-88F1-DB2443A7441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137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DE32204-7CF3-47BC-AB2D-E200611EC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0663" y="301625"/>
            <a:ext cx="2068512" cy="64547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565FC2-6F0A-4134-8B54-0C1AFDDFC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301625"/>
            <a:ext cx="6057900" cy="64547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51CC64-AC48-4DD5-BB55-449F3507F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C6BA73-06FB-4D17-83F2-755AFC7A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97397-D3F0-4AD1-9E89-D853C14B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0EC118-C3F0-4FA0-B5D2-D3965E3536F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81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5BD45-8CED-43C2-B864-A2003FB8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1BCA54-E1A1-4602-AA07-79508293E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EE53E-FAFB-4AC5-9B33-44D47C5C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FAD0B0-78DE-4031-AC06-4CB0CB21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40EC9C-C48C-4E20-A7CC-13C59383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A8AAFA-ED0C-4525-9C44-BD42956D580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82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055EA-4DD6-44C0-B02A-217E2349F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63BCA6-D417-48AF-9FD5-EC550A29E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DBD6A5-9E6F-4AB9-810A-A20AF817B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B308A2-DB4E-4097-982F-4EB61A9C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4CA89-0DAD-4E92-88B0-88BACFA8A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2F7106-E376-44BC-B079-FD27ED1B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26C030-E104-46AF-BEEC-BF44E72BC34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6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D7B6B8-B974-4418-86D3-C793274E0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15CAB6-637C-4355-8234-464800AAC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67801D-3239-45BF-A787-743B4D4CE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8FC3A31-EBC3-4723-9956-6F9A07A40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D3BDF8-E6D5-4770-AD8E-2CFE87431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DE52EC-3E8E-4D85-B408-4D5B2E888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E933502-ACC2-47B9-B7FB-6D028A7D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7BBE6A7-669E-4D2A-AB4F-9977E69B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BC2171-07A6-4C02-A745-7C6C153E8E5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2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0502A-0B64-4F23-9BB2-5BA0979EF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69B92F-D848-496D-A083-AA89CFE13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87657D4-F792-485E-B1F9-4BDB98AD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A8CC2E-D935-44B5-9E5D-F4A02ADD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FF815E-541E-4DCC-8442-BC08FEE586B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54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47D2E4-A29E-4937-AD01-753381CA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9059E2F-FC3E-4C8C-AE1B-ABE42704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D84A1C-78F8-40DB-9BE5-6A855D9D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D4AFED-6571-4824-BDC1-0A642F1C622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34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33DDA-E2C7-41F4-8869-86BEAAC70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AEB822-71EF-408D-B1A7-002C7C195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191352-ACF0-4AA4-A06A-08D243140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B256BC-EE02-4435-8F0F-B6EEFB1E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E701AB-9A43-4BD3-BCA2-6C3AE16B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DC302C-1223-43A5-B7AD-61803237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4C0426-08AE-43ED-8D8F-030360229336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2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A88DA-B78C-4A25-8198-0B0F7308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C6D1F1B-8F3B-4577-9DAA-DEF28587F7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8AA201-8F0E-446F-985F-1521CC622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1C281D-E9D7-404D-92E5-6EC4194E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7DBDFE-5FE1-4DAD-ABB1-87E2757B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7068E8-F83B-4DD1-B842-88AF9A1D8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6B2E57-75FE-474A-89B8-35A596AABF5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82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1B4291-BB8C-4D98-89AB-0C412C4C72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 compatLnSpc="1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2EF186-C6DE-498A-AE3A-C0391BE50B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2920" y="1768320"/>
            <a:ext cx="9069480" cy="4988160"/>
          </a:xfrm>
          <a:prstGeom prst="rect">
            <a:avLst/>
          </a:prstGeom>
          <a:noFill/>
          <a:ln>
            <a:noFill/>
          </a:ln>
        </p:spPr>
        <p:txBody>
          <a:bodyPr vert="horz" lIns="0" tIns="28080" rIns="0" bIns="0" anchor="t" anchorCtr="0" compatLnSpc="1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A4EAE8-83C6-4573-9C68-83FFD051CD7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2920" y="6886440"/>
            <a:ext cx="2346120" cy="51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18"/>
                <a:ea typeface="Microsoft YaHei" pitchFamily="2"/>
                <a:cs typeface="Microsoft YaHei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683E44-33EB-452E-8883-61A3F0D57D3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8080" y="6886440"/>
            <a:ext cx="3193920" cy="51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18"/>
                <a:ea typeface="Microsoft YaHei" pitchFamily="2"/>
                <a:cs typeface="Microsoft YaHei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85F6F-7A17-4192-9CD3-F9448F80D9E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720" y="6886440"/>
            <a:ext cx="2346480" cy="51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800" b="0" i="0" u="none" strike="noStrike" baseline="0">
                <a:solidFill>
                  <a:srgbClr val="000000"/>
                </a:solidFill>
                <a:latin typeface="Arial" pitchFamily="18"/>
                <a:ea typeface="Microsoft YaHei" pitchFamily="2"/>
                <a:cs typeface="Microsoft YaHei" pitchFamily="2"/>
              </a:defRPr>
            </a:lvl1pPr>
          </a:lstStyle>
          <a:p>
            <a:pPr lvl="0"/>
            <a:fld id="{FE710CCE-B072-4353-8094-FC4E7BB4B43B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44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</p:titleStyle>
    <p:bodyStyle>
      <a:lvl1pPr marL="342720" marR="0" indent="-342720" algn="l" rtl="0" hangingPunct="0">
        <a:lnSpc>
          <a:spcPct val="93000"/>
        </a:lnSpc>
        <a:spcBef>
          <a:spcPts val="0"/>
        </a:spcBef>
        <a:spcAft>
          <a:spcPts val="1412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32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DC338F0-5CD2-4596-B6C7-0ACE74C78E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000" y="301320"/>
            <a:ext cx="8278920" cy="1260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 compatLnSpc="1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32CA2C-5714-4FD1-B944-991BEC7BE1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2920" y="1768320"/>
            <a:ext cx="8134200" cy="4988160"/>
          </a:xfrm>
          <a:prstGeom prst="rect">
            <a:avLst/>
          </a:prstGeom>
          <a:noFill/>
          <a:ln>
            <a:noFill/>
          </a:ln>
        </p:spPr>
        <p:txBody>
          <a:bodyPr vert="horz" lIns="0" tIns="28080" rIns="0" bIns="0" anchor="t" anchorCtr="0" compatLnSpc="1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35CE1-7D19-4EDA-9A47-B6D60E9B016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2920" y="6886440"/>
            <a:ext cx="2346120" cy="5191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rtl="0" hangingPunct="0">
              <a:lnSpc>
                <a:spcPct val="95000"/>
              </a:lnSpc>
              <a:buNone/>
              <a:tabLst/>
              <a:defRPr lang="de-DE" sz="1400" kern="120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D7B04-E5C7-4164-A7E6-E3148CD3F42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14640" y="6886440"/>
            <a:ext cx="3193920" cy="5191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ctr" rtl="0" hangingPunct="0">
              <a:lnSpc>
                <a:spcPct val="95000"/>
              </a:lnSpc>
              <a:buNone/>
              <a:tabLst/>
              <a:defRPr lang="de-DE" sz="1400" kern="120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3D6970-157F-4B4C-AFAB-C01A3D9F82E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35720" y="6886440"/>
            <a:ext cx="2346480" cy="5191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>
            <a:lvl1pPr marL="0" marR="0" lvl="0" indent="0" algn="r" rtl="0" hangingPunct="0">
              <a:lnSpc>
                <a:spcPct val="95000"/>
              </a:lnSpc>
              <a:buNone/>
              <a:tabLst/>
              <a:defRPr lang="de-DE" sz="1400" kern="120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439081EC-AEC4-434D-9259-9536501D0C32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ctr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4400" b="1" i="0" u="none" strike="noStrike" kern="1200" baseline="0">
          <a:ln>
            <a:noFill/>
          </a:ln>
          <a:solidFill>
            <a:srgbClr val="198A8A"/>
          </a:solidFill>
          <a:latin typeface="Arial" pitchFamily="18"/>
          <a:ea typeface="Arial Unicode MS" pitchFamily="2"/>
          <a:cs typeface="Arial Unicode MS" pitchFamily="2"/>
        </a:defRPr>
      </a:lvl1pPr>
    </p:titleStyle>
    <p:bodyStyle>
      <a:lvl1pPr marL="342720" marR="0" indent="-342720" algn="l" rtl="0" hangingPunct="0">
        <a:lnSpc>
          <a:spcPct val="93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3200" b="0" i="0" u="none" strike="noStrike" kern="1200" baseline="0">
          <a:ln>
            <a:noFill/>
          </a:ln>
          <a:solidFill>
            <a:srgbClr val="000000"/>
          </a:solidFill>
          <a:latin typeface="Arial" pitchFamily="18"/>
          <a:ea typeface="Arial Unicode MS" pitchFamily="2"/>
          <a:cs typeface="Arial Unicode MS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2F5E2F-641A-40C2-9C33-41630D6C87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Berufsbild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53B3B-E80A-4DFC-85D2-2AF7B3ED5B9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2954C1-87A0-4694-ADB2-3BA0596869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Wichtige Schulfächer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5BB11-9982-488F-85F9-42EAC57C977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Interessen und Fähigkeiten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1CCC4B-0B27-43FC-AE4A-BBD4679796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CA1EA-0C4A-4C2A-920A-C011BA68EF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Perspektiven nach der 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FB03F3-2C74-4F96-824B-70E28C5797A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FE34D-D311-455E-AD08-161B98EFBB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Tätigkeiten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97648-3F4E-4EEC-8BB3-8B3E0774FA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4F0CBA-4594-4696-977C-A9AE89D6C6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850760"/>
            <a:ext cx="8136000" cy="498924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Ausbildungsinhalte:</a:t>
            </a:r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  <a:p>
            <a:pPr marL="431640" lvl="0" indent="-324000">
              <a:tabLst>
                <a:tab pos="431640" algn="l"/>
                <a:tab pos="537840" algn="l"/>
                <a:tab pos="987120" algn="l"/>
                <a:tab pos="1436400" algn="l"/>
                <a:tab pos="1885680" algn="l"/>
                <a:tab pos="2334960" algn="l"/>
                <a:tab pos="2784240" algn="l"/>
                <a:tab pos="3233520" algn="l"/>
                <a:tab pos="3682799" algn="l"/>
                <a:tab pos="4132080" algn="l"/>
                <a:tab pos="4581359" algn="l"/>
                <a:tab pos="5030280" algn="l"/>
                <a:tab pos="5479560" algn="l"/>
                <a:tab pos="5928840" algn="l"/>
                <a:tab pos="6378120" algn="l"/>
                <a:tab pos="6827399" algn="l"/>
                <a:tab pos="7276680" algn="l"/>
                <a:tab pos="7725959" algn="l"/>
                <a:tab pos="8175240" algn="l"/>
                <a:tab pos="8624520" algn="l"/>
                <a:tab pos="9073800" algn="l"/>
              </a:tabLst>
            </a:pPr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F7898-3BCB-479B-86D2-1680B9885F0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EA432B-4B91-449B-AE92-895D2C4CE8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Lernorte: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972F7-A723-4154-876F-ECC46081B5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1FB88E-F84E-4A67-B0FE-E7331EA686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87164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Ausbildungsdauer: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F1C06-B8FB-4073-ABA0-28D97716ACF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27A294-606F-4B40-BCF1-1D5244099C1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Ausbildungsform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FD87F6-1A74-4AF9-8D3B-0C1E2E5225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66E8E2-02A7-4EB3-B991-CF41EF13A6D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Ausbildungsbedingungen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7EE2E-D4FC-48F8-8868-BC90429425F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63508E-E731-4B0D-99A2-A2376A7338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Finanzielle Aspekte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E8C2B-043A-4F69-AFA9-6AEC9F82E1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0000" y="301680"/>
            <a:ext cx="8280360" cy="1262160"/>
          </a:xfrm>
        </p:spPr>
        <p:txBody>
          <a:bodyPr wrap="square" tIns="38880">
            <a:noAutofit/>
          </a:bodyPr>
          <a:lstStyle/>
          <a:p>
            <a:pPr lvl="0"/>
            <a:r>
              <a:rPr lang="de-DE"/>
              <a:t>Ausbildung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E1A63E-67AC-4F66-9A20-569AF3998C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280" y="1768320"/>
            <a:ext cx="8136000" cy="4989600"/>
          </a:xfrm>
        </p:spPr>
        <p:txBody>
          <a:bodyPr wrap="square">
            <a:noAutofit/>
          </a:bodyPr>
          <a:lstStyle/>
          <a:p>
            <a:pPr marL="0" lvl="0" indent="0">
              <a:buClr>
                <a:srgbClr val="800000"/>
              </a:buClr>
              <a:buSzPct val="45000"/>
              <a:buFont typeface="Wingdings" pitchFamily="2"/>
              <a:buChar char="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de-DE"/>
              <a:t>Zugangsvoraussetzungen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el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37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Standard</vt:lpstr>
      <vt:lpstr>Titel1</vt:lpstr>
      <vt:lpstr>Berufsbild</vt:lpstr>
      <vt:lpstr>Tätigkeiten</vt:lpstr>
      <vt:lpstr>Ausbildung</vt:lpstr>
      <vt:lpstr>Ausbildung</vt:lpstr>
      <vt:lpstr>Ausbildung</vt:lpstr>
      <vt:lpstr>Ausbildung</vt:lpstr>
      <vt:lpstr>Ausbildung</vt:lpstr>
      <vt:lpstr>Ausbildung</vt:lpstr>
      <vt:lpstr>Ausbildung</vt:lpstr>
      <vt:lpstr>Ausbildung</vt:lpstr>
      <vt:lpstr>Interessen und Fähigkeiten</vt:lpstr>
      <vt:lpstr>Perspektiven nach der Ausbildung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Berufsbild</dc:title>
  <dc:creator>Ursula Hoos</dc:creator>
  <cp:lastModifiedBy>Volker Thoma</cp:lastModifiedBy>
  <cp:revision>4</cp:revision>
  <dcterms:created xsi:type="dcterms:W3CDTF">2015-11-12T18:07:45Z</dcterms:created>
  <dcterms:modified xsi:type="dcterms:W3CDTF">2020-06-19T08:05:13Z</dcterms:modified>
</cp:coreProperties>
</file>